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6894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7873</TotalTime>
  <Words>817</Words>
  <Application>Microsoft Office PowerPoint</Application>
  <PresentationFormat>Широкоэкранный</PresentationFormat>
  <Paragraphs>156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Equation.DSMT4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97</cp:revision>
  <dcterms:created xsi:type="dcterms:W3CDTF">2020-11-19T09:51:55Z</dcterms:created>
  <dcterms:modified xsi:type="dcterms:W3CDTF">2021-02-07T13:02:57Z</dcterms:modified>
</cp:coreProperties>
</file>